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06378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Scoot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Scoot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Scoot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headshot, 1 right diagonal HC, 1 tuxedo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E1BB581-D2EA-4D5C-8D0C-CC9FD3B809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59376"/>
            <a:ext cx="7025776" cy="36229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Scoot </a:t>
            </a:r>
            <a:r>
              <a:rPr lang="en-US" b="1" dirty="0" err="1"/>
              <a:t>Scoot</a:t>
            </a:r>
            <a:r>
              <a:rPr lang="en-US" b="1" dirty="0"/>
              <a:t> </a:t>
            </a:r>
            <a:r>
              <a:rPr lang="en-US" b="1" dirty="0" err="1"/>
              <a:t>Scoot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Scoot </a:t>
            </a:r>
            <a:r>
              <a:rPr lang="en-US" dirty="0" err="1"/>
              <a:t>Scoot</a:t>
            </a:r>
            <a:r>
              <a:rPr lang="en-US" dirty="0"/>
              <a:t> </a:t>
            </a:r>
            <a:r>
              <a:rPr lang="en-US" dirty="0" err="1"/>
              <a:t>Scoot</a:t>
            </a:r>
            <a:r>
              <a:rPr lang="en-US" dirty="0"/>
              <a:t> is a 27 round, 135 point, Comstock course of fire. There are 13 USPSA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touching any fault line,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touching any fault line,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160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2020-11-18T21:19:29Z</dcterms:modified>
  <cp:category>Shooting</cp:category>
</cp:coreProperties>
</file>

<file path=docProps/thumbnail.jpeg>
</file>